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4" r:id="rId2"/>
    <p:sldId id="326" r:id="rId3"/>
    <p:sldId id="336" r:id="rId4"/>
    <p:sldId id="337" r:id="rId5"/>
    <p:sldId id="338" r:id="rId6"/>
    <p:sldId id="339" r:id="rId7"/>
    <p:sldId id="296" r:id="rId8"/>
    <p:sldId id="335" r:id="rId9"/>
    <p:sldId id="330" r:id="rId10"/>
    <p:sldId id="332" r:id="rId11"/>
    <p:sldId id="331" r:id="rId12"/>
    <p:sldId id="320" r:id="rId13"/>
    <p:sldId id="321" r:id="rId14"/>
    <p:sldId id="322" r:id="rId15"/>
    <p:sldId id="292" r:id="rId16"/>
    <p:sldId id="323" r:id="rId17"/>
    <p:sldId id="313" r:id="rId1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4663"/>
  </p:normalViewPr>
  <p:slideViewPr>
    <p:cSldViewPr snapToGrid="0" snapToObjects="1">
      <p:cViewPr varScale="1">
        <p:scale>
          <a:sx n="118" d="100"/>
          <a:sy n="118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97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04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5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74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16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6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3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8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0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16/04/2020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8.tiff"/><Relationship Id="rId18" Type="http://schemas.openxmlformats.org/officeDocument/2006/relationships/image" Target="../media/image20.tiff"/><Relationship Id="rId3" Type="http://schemas.openxmlformats.org/officeDocument/2006/relationships/image" Target="../media/image2.tiff"/><Relationship Id="rId7" Type="http://schemas.openxmlformats.org/officeDocument/2006/relationships/image" Target="../media/image9.jpg"/><Relationship Id="rId12" Type="http://schemas.openxmlformats.org/officeDocument/2006/relationships/image" Target="../media/image13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4.tiff"/><Relationship Id="rId5" Type="http://schemas.openxmlformats.org/officeDocument/2006/relationships/image" Target="../media/image7.png"/><Relationship Id="rId15" Type="http://schemas.openxmlformats.org/officeDocument/2006/relationships/image" Target="../media/image19.tiff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f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image" Target="../media/image7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tiff"/><Relationship Id="rId5" Type="http://schemas.openxmlformats.org/officeDocument/2006/relationships/image" Target="../media/image9.jpg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5.pn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8769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up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/>
              <a:t>성공적인 </a:t>
            </a:r>
            <a:r>
              <a:rPr lang="ko-KR" altLang="en-US" b="1" dirty="0" err="1"/>
              <a:t>하이브리드</a:t>
            </a:r>
            <a:r>
              <a:rPr lang="ko-KR" altLang="en-US" b="1" dirty="0"/>
              <a:t> </a:t>
            </a:r>
            <a:r>
              <a:rPr lang="ko-KR" altLang="en-US" b="1" dirty="0" err="1"/>
              <a:t>클라우드를</a:t>
            </a:r>
            <a:r>
              <a:rPr lang="ko-KR" altLang="en-US" b="1" dirty="0"/>
              <a:t> 위한 </a:t>
            </a:r>
            <a:r>
              <a:rPr lang="en-US" b="1" dirty="0"/>
              <a:t>Azure </a:t>
            </a:r>
            <a:r>
              <a:rPr lang="ko-KR" altLang="en-US" b="1" dirty="0"/>
              <a:t>네트워크와 서비스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C2D8A-BA24-5942-B607-0F953FA9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4829AD17-BE7D-CC41-88FD-4D8052D1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1DF6E-A835-EF4F-B6C3-6D1AA088CFDF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  <a:endParaRPr lang="en-US" sz="2000" dirty="0">
              <a:solidFill>
                <a:srgbClr val="FFFF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33F516-D4CF-AB44-BFF7-DD5D672BDF82}"/>
              </a:ext>
            </a:extLst>
          </p:cNvPr>
          <p:cNvGrpSpPr/>
          <p:nvPr/>
        </p:nvGrpSpPr>
        <p:grpSpPr>
          <a:xfrm>
            <a:off x="6561426" y="342439"/>
            <a:ext cx="5575852" cy="785170"/>
            <a:chOff x="6561426" y="342439"/>
            <a:chExt cx="5575852" cy="785170"/>
          </a:xfrm>
        </p:grpSpPr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6E18B8BB-0F20-8144-849E-377A69BD3955}"/>
                </a:ext>
              </a:extLst>
            </p:cNvPr>
            <p:cNvSpPr txBox="1"/>
            <p:nvPr/>
          </p:nvSpPr>
          <p:spPr>
            <a:xfrm>
              <a:off x="6561426" y="358168"/>
              <a:ext cx="5575852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오늘 행사 재미있게 보고 계신가요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?</a:t>
              </a:r>
              <a:b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</a:br>
              <a:r>
                <a:rPr lang="en-US" altLang="ko-KR" sz="2400" dirty="0">
                  <a:solidFill>
                    <a:schemeClr val="bg1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#gav2020kr 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해시태그와 함께 인증샷과 소감을 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sns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에 남겨주세요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!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 </a:t>
              </a:r>
              <a:endParaRPr lang="en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B22D4C70-8750-D74C-88E2-6F245DDD8869}"/>
                </a:ext>
              </a:extLst>
            </p:cNvPr>
            <p:cNvSpPr txBox="1"/>
            <p:nvPr/>
          </p:nvSpPr>
          <p:spPr>
            <a:xfrm>
              <a:off x="6717461" y="342439"/>
              <a:ext cx="1548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rgbClr val="FF0000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깜짝 이벤트</a:t>
              </a:r>
              <a:endParaRPr lang="en-KR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01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6777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b="1" dirty="0"/>
              <a:t>Azure DevOps </a:t>
            </a:r>
            <a:r>
              <a:rPr lang="ko-KR" altLang="en-US" b="1" dirty="0" err="1"/>
              <a:t>를</a:t>
            </a:r>
            <a:r>
              <a:rPr lang="ko-KR" altLang="en-US" b="1" dirty="0"/>
              <a:t> 대박 편하게 쓸 수 있는 팁 대</a:t>
            </a:r>
            <a:r>
              <a:rPr lang="en-US" altLang="ko-KR" b="1" dirty="0"/>
              <a:t>!</a:t>
            </a:r>
            <a:r>
              <a:rPr lang="ko-KR" altLang="en-US" b="1" dirty="0"/>
              <a:t>공</a:t>
            </a:r>
            <a:r>
              <a:rPr lang="en-US" altLang="ko-KR" b="1" dirty="0"/>
              <a:t>!</a:t>
            </a:r>
            <a:r>
              <a:rPr lang="ko-KR" altLang="en-US" b="1" dirty="0"/>
              <a:t>개</a:t>
            </a:r>
            <a:r>
              <a:rPr lang="en-US" altLang="ko-KR" b="1" dirty="0"/>
              <a:t>!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7368C-589B-5342-9B61-C0E322437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B8BC24AD-EF32-134D-88A9-FF7B309D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A2D97-7CA0-6A43-B5EA-8A21E397F1AB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6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는 어떻게 보안할 수 있나요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01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Security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297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김세준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슬기로운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생활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D95E7-1AB6-5345-90DD-CA6E3759A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922A68C8-67D4-9547-BDA7-2F78FD4A6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2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원격에서 안전한 </a:t>
            </a:r>
            <a:r>
              <a:rPr lang="en-US" altLang="ko-KR" sz="3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On-Premise, Cloud </a:t>
            </a:r>
            <a:r>
              <a:rPr lang="ko-KR" altLang="en-US" sz="3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어플리케이션 사용을 위한 </a:t>
            </a:r>
            <a:r>
              <a:rPr lang="en-US" altLang="ko-KR" sz="3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AD Application Proxy </a:t>
            </a:r>
            <a:endParaRPr lang="en-US" sz="36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Security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820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김홍민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 Student Partner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4B34D-1E37-ED4D-9605-97510B872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390F6147-AAF8-4C4D-A4C3-95CF7FFC3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1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윈도 가상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데스크탑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등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서비스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인증부터 다시 보자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Security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최영락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Microsoft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0B742-FCA0-5048-8972-556655BF9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AC63C1C3-250D-B64A-8206-9E1BFFC4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1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성공적인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하이브리드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위한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네트워크와 서비스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Security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740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고재성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네트워크 전문가 따라잡기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0F5BF6-14BA-DE4E-B290-B154D7FB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CB1F74FA-5991-8C46-90B8-47127A26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4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대박 편하게 쓸 수 있는 팁 대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공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개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 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Security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2979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배준현</a:t>
            </a:r>
            <a:b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</a:b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슬기로운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생활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78C09-E641-964F-93D6-FDFDE9954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C93687FA-E6B0-DE49-8CBC-A1C633D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4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BB18-38B6-FE41-B36B-17E9A185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125260"/>
            <a:ext cx="2416512" cy="1547733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2C04FC9D-99E4-DB4C-945C-1E4E2128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6467411" y="4276681"/>
            <a:ext cx="731301" cy="731301"/>
          </a:xfrm>
          <a:prstGeom prst="rect">
            <a:avLst/>
          </a:prstGeom>
        </p:spPr>
      </p:pic>
      <p:grpSp>
        <p:nvGrpSpPr>
          <p:cNvPr id="9" name="그룹 5">
            <a:extLst>
              <a:ext uri="{FF2B5EF4-FFF2-40B4-BE49-F238E27FC236}">
                <a16:creationId xmlns:a16="http://schemas.microsoft.com/office/drawing/2014/main" id="{A3486845-AFA8-0C43-BEF4-1E87857A63AD}"/>
              </a:ext>
            </a:extLst>
          </p:cNvPr>
          <p:cNvGrpSpPr/>
          <p:nvPr/>
        </p:nvGrpSpPr>
        <p:grpSpPr>
          <a:xfrm>
            <a:off x="2489521" y="4299326"/>
            <a:ext cx="1828186" cy="747894"/>
            <a:chOff x="5879054" y="628729"/>
            <a:chExt cx="5209332" cy="2572872"/>
          </a:xfrm>
        </p:grpSpPr>
        <p:pic>
          <p:nvPicPr>
            <p:cNvPr id="10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716566ED-C162-9F4F-8322-5FD2BEB1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11" name="그림 4">
              <a:extLst>
                <a:ext uri="{FF2B5EF4-FFF2-40B4-BE49-F238E27FC236}">
                  <a16:creationId xmlns:a16="http://schemas.microsoft.com/office/drawing/2014/main" id="{2BE6E74D-BA8E-6245-BF9D-06B049A5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86A2B8E-43AE-9B42-8EEE-B4B48BC2E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8742" y="5227935"/>
            <a:ext cx="1868965" cy="747894"/>
          </a:xfrm>
          <a:prstGeom prst="rect">
            <a:avLst/>
          </a:prstGeom>
        </p:spPr>
      </p:pic>
      <p:pic>
        <p:nvPicPr>
          <p:cNvPr id="1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F9F0AEB9-FC31-974B-AF0F-DA13BB06F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64" y="5227935"/>
            <a:ext cx="1828185" cy="747894"/>
          </a:xfrm>
          <a:prstGeom prst="rect">
            <a:avLst/>
          </a:prstGeom>
        </p:spPr>
      </p:pic>
      <p:pic>
        <p:nvPicPr>
          <p:cNvPr id="14" name="그림 26">
            <a:extLst>
              <a:ext uri="{FF2B5EF4-FFF2-40B4-BE49-F238E27FC236}">
                <a16:creationId xmlns:a16="http://schemas.microsoft.com/office/drawing/2014/main" id="{55F93C37-3430-7846-9136-EB03B41E81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49" r="16791"/>
          <a:stretch/>
        </p:blipFill>
        <p:spPr>
          <a:xfrm>
            <a:off x="736408" y="4122894"/>
            <a:ext cx="1393352" cy="1038874"/>
          </a:xfrm>
          <a:prstGeom prst="rect">
            <a:avLst/>
          </a:prstGeom>
        </p:spPr>
      </p:pic>
      <p:pic>
        <p:nvPicPr>
          <p:cNvPr id="15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87FA9971-5F37-8248-80CF-18E1E9AD2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500" y="5227935"/>
            <a:ext cx="1438659" cy="774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AA0605-40FE-7045-8579-514397FFCF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059" y="4172364"/>
            <a:ext cx="939934" cy="939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A68FE-2D9B-7B43-BE6A-9628B09393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838" r="16968"/>
          <a:stretch/>
        </p:blipFill>
        <p:spPr>
          <a:xfrm>
            <a:off x="5984877" y="5227936"/>
            <a:ext cx="2007611" cy="774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CEDA7F-EEDF-0F47-A762-621B260150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1994" y="5227935"/>
            <a:ext cx="774602" cy="7746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AB39D6-5B4F-984B-A392-8F4A69B366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6102" y="5135171"/>
            <a:ext cx="960129" cy="960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43BAC8-E9CF-C043-AA58-B677F9CAF8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5737" y="5231613"/>
            <a:ext cx="744216" cy="744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BFECDC-AA00-B249-A1AC-5C99E5DDFE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3128" y="4115885"/>
            <a:ext cx="1920258" cy="960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67E62-F96E-E342-A423-9B2B80FD4475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577845" y="4352797"/>
            <a:ext cx="1526548" cy="6409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727721D-F56F-CE42-8ADA-F58C6ACD7C54}"/>
              </a:ext>
            </a:extLst>
          </p:cNvPr>
          <p:cNvGrpSpPr/>
          <p:nvPr/>
        </p:nvGrpSpPr>
        <p:grpSpPr>
          <a:xfrm>
            <a:off x="7542994" y="4262837"/>
            <a:ext cx="1218000" cy="699655"/>
            <a:chOff x="7542994" y="4262837"/>
            <a:chExt cx="1218000" cy="69965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43C116-3ADB-E642-A880-827858C8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42994" y="4277367"/>
              <a:ext cx="1218000" cy="6851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C0808B-7EA8-DA4B-9D69-4111438694D5}"/>
                </a:ext>
              </a:extLst>
            </p:cNvPr>
            <p:cNvSpPr txBox="1"/>
            <p:nvPr/>
          </p:nvSpPr>
          <p:spPr>
            <a:xfrm>
              <a:off x="7560979" y="4262837"/>
              <a:ext cx="1026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400" b="1" dirty="0">
                  <a:solidFill>
                    <a:srgbClr val="FFFF00"/>
                  </a:solidFill>
                </a:rPr>
                <a:t>GwangAI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45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533385" y="3044279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Global Azure Virtual 2020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8DB60-A8E3-A849-9285-AAD31DB2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1" name="그림 6">
            <a:extLst>
              <a:ext uri="{FF2B5EF4-FFF2-40B4-BE49-F238E27FC236}">
                <a16:creationId xmlns:a16="http://schemas.microsoft.com/office/drawing/2014/main" id="{0E0DCCAD-78FC-1249-A090-4E554DEB3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9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는 어떻게 보안할 수 있나요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?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김세준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원격에서 안전한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On-Premise, Cloud </a:t>
            </a:r>
            <a:r>
              <a:rPr lang="ko-KR" altLang="en-US" sz="1600" b="1" dirty="0">
                <a:latin typeface="Segoe UI Symbol" panose="020B0502040204020203" pitchFamily="34" charset="0"/>
              </a:rPr>
              <a:t>어플리케이션 사용을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AD </a:t>
            </a:r>
            <a:r>
              <a:rPr lang="en-US" sz="16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Appication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Proxy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김홍민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윈도 가상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데스크탑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쿠버네티스</a:t>
            </a:r>
            <a:r>
              <a:rPr lang="ko-KR" altLang="en-US" sz="1600" b="1" dirty="0">
                <a:latin typeface="Segoe UI Symbol" panose="020B0502040204020203" pitchFamily="34" charset="0"/>
              </a:rPr>
              <a:t> 등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서비스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인증부터 다시 보자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최영락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성공적인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하이브리드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클라우드를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위한 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1600" b="1" dirty="0">
                <a:latin typeface="Segoe UI Symbol" panose="020B0502040204020203" pitchFamily="34" charset="0"/>
              </a:rPr>
              <a:t>네트워크와 서비스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고재성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 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를</a:t>
            </a:r>
            <a:r>
              <a:rPr lang="ko-KR" altLang="en-US" sz="1600" b="1" dirty="0">
                <a:latin typeface="Segoe UI Symbol" panose="020B0502040204020203" pitchFamily="34" charset="0"/>
              </a:rPr>
              <a:t> 대박 편하게 쓸 수 있는 팁 대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공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</a:t>
            </a:r>
            <a:r>
              <a:rPr lang="ko-KR" altLang="en-US" sz="1600" b="1" dirty="0">
                <a:latin typeface="Segoe UI Symbol" panose="020B0502040204020203" pitchFamily="34" charset="0"/>
              </a:rPr>
              <a:t>개</a:t>
            </a:r>
            <a:r>
              <a:rPr lang="en-US" altLang="ko-KR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배준현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Opening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5154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b="1" dirty="0"/>
              <a:t>Azure</a:t>
            </a:r>
            <a:r>
              <a:rPr lang="ko-KR" altLang="en-US" b="1" dirty="0"/>
              <a:t>는 어떻게 보안할 수 있나요</a:t>
            </a:r>
            <a:r>
              <a:rPr lang="en-US" altLang="ko-KR" b="1" dirty="0"/>
              <a:t>? 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76933A-2941-4216-BEF3-697A3F96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E4AE4D-9F61-AB45-AD94-3FEFB4F502A9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7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b="1" dirty="0"/>
              <a:t>원격에서 안전한 </a:t>
            </a:r>
            <a:r>
              <a:rPr lang="en-US" b="1" dirty="0"/>
              <a:t>On-Premise, Cloud </a:t>
            </a:r>
            <a:r>
              <a:rPr lang="ko-KR" altLang="en-US" b="1" dirty="0"/>
              <a:t>어플리케이션 사용을 위한 </a:t>
            </a:r>
            <a:r>
              <a:rPr lang="en-US" b="1" dirty="0"/>
              <a:t>Azure AD Application Proxy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38162-BC6A-F845-A3B3-05740E13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6DACA4B0-141A-2F47-815E-D95A8A04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F69C13-5B8B-724B-ABAE-F6330C5B686D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  <a:endParaRPr lang="en-US" sz="2000" dirty="0">
              <a:solidFill>
                <a:srgbClr val="FFFF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4DAB2F-ED46-CD43-90CB-539280190B8E}"/>
              </a:ext>
            </a:extLst>
          </p:cNvPr>
          <p:cNvGrpSpPr/>
          <p:nvPr/>
        </p:nvGrpSpPr>
        <p:grpSpPr>
          <a:xfrm>
            <a:off x="6561426" y="342439"/>
            <a:ext cx="5575852" cy="785170"/>
            <a:chOff x="6561426" y="342439"/>
            <a:chExt cx="5575852" cy="785170"/>
          </a:xfrm>
        </p:grpSpPr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D2C0D028-E545-E548-AFF7-3B0C0E05D37A}"/>
                </a:ext>
              </a:extLst>
            </p:cNvPr>
            <p:cNvSpPr txBox="1"/>
            <p:nvPr/>
          </p:nvSpPr>
          <p:spPr>
            <a:xfrm>
              <a:off x="6561426" y="358168"/>
              <a:ext cx="5575852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오늘 행사 재미있게 보고 계신가요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?</a:t>
              </a:r>
              <a:b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</a:br>
              <a:r>
                <a:rPr lang="en-US" altLang="ko-KR" sz="2400" dirty="0">
                  <a:solidFill>
                    <a:schemeClr val="bg1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#gav2020kr 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해시태그와 함께 인증샷과 소감을 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sns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에 남겨주세요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!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 </a:t>
              </a:r>
              <a:endParaRPr lang="en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02861880-1450-C641-B79E-BF0EB857D983}"/>
                </a:ext>
              </a:extLst>
            </p:cNvPr>
            <p:cNvSpPr txBox="1"/>
            <p:nvPr/>
          </p:nvSpPr>
          <p:spPr>
            <a:xfrm>
              <a:off x="6717461" y="342439"/>
              <a:ext cx="1548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rgbClr val="FF0000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깜짝 이벤트</a:t>
              </a:r>
              <a:endParaRPr lang="en-KR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4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8726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b="1" dirty="0"/>
              <a:t>윈도 가상 </a:t>
            </a:r>
            <a:r>
              <a:rPr lang="ko-KR" altLang="en-US" b="1" dirty="0" err="1"/>
              <a:t>데스크탑</a:t>
            </a:r>
            <a:r>
              <a:rPr lang="en-US" altLang="ko-KR" b="1" dirty="0"/>
              <a:t>,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등 </a:t>
            </a:r>
            <a:r>
              <a:rPr lang="en-US" b="1" dirty="0"/>
              <a:t>Azure </a:t>
            </a:r>
            <a:r>
              <a:rPr lang="ko-KR" altLang="en-US" b="1" dirty="0"/>
              <a:t>서비스</a:t>
            </a:r>
            <a:r>
              <a:rPr lang="en-US" altLang="ko-KR" b="1" dirty="0"/>
              <a:t>, </a:t>
            </a:r>
            <a:r>
              <a:rPr lang="ko-KR" altLang="en-US" b="1" dirty="0"/>
              <a:t>인증부터 다시 보자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E2F1E-8336-2F46-877B-FFA545C30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446EFF3C-7A36-0640-ADC3-C243BFDD4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4978E3-65CF-DE44-A041-7B7D2768380B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39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608</Words>
  <Application>Microsoft Macintosh PowerPoint</Application>
  <PresentationFormat>Widescreen</PresentationFormat>
  <Paragraphs>99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Nanum Pen Script</vt:lpstr>
      <vt:lpstr>Arial</vt:lpstr>
      <vt:lpstr>Calibri</vt:lpstr>
      <vt:lpstr>Calibri Light</vt:lpstr>
      <vt:lpstr>Segoe UI Emoji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Hyunjoo Ha (Adecco Korea)</cp:lastModifiedBy>
  <cp:revision>4</cp:revision>
  <dcterms:created xsi:type="dcterms:W3CDTF">2020-04-15T15:25:02Z</dcterms:created>
  <dcterms:modified xsi:type="dcterms:W3CDTF">2020-04-15T17:05:29Z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